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7" r:id="rId3"/>
    <p:sldId id="993" r:id="rId4"/>
    <p:sldId id="994" r:id="rId5"/>
    <p:sldId id="1002" r:id="rId6"/>
    <p:sldId id="995" r:id="rId7"/>
    <p:sldId id="998" r:id="rId8"/>
    <p:sldId id="999" r:id="rId9"/>
    <p:sldId id="1003" r:id="rId10"/>
    <p:sldId id="1001" r:id="rId11"/>
    <p:sldId id="988" r:id="rId12"/>
    <p:sldId id="996" r:id="rId13"/>
    <p:sldId id="1004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请给我一颗葡萄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这是一颗樱桃吗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不是。这是一个桃子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你好，本。这是坎迪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早上好，坎迪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这是一只小狗吗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是的，这是一只小狗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看！一只香蕉船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哈！哈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7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4293483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Yang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准备参加水果拼盘创意大赛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两人正在模拟参赛过程。看图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根据句意选出正确的选项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making a fruit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tree. A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you. A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　　　　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1" y="971470"/>
            <a:ext cx="10307637" cy="729338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1772816"/>
            <a:ext cx="4032448" cy="537886"/>
          </a:xfrm>
          <a:prstGeom prst="rect">
            <a:avLst/>
          </a:prstGeom>
        </p:spPr>
      </p:pic>
      <p:pic>
        <p:nvPicPr>
          <p:cNvPr id="5" name="r182.jpg" descr="id:21474937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463358" y="3717032"/>
            <a:ext cx="347345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grape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Yes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16920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是第一人称单数，与系动词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726" y="314096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根据所给图片，可以排除葡萄。故选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4293096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当别人为你提供了服务时，你应当表示感谢，所以说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264" y="1232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4909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1731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peach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cherry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5561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根据所给图片，可以排除樱桃。故选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杨玲做好了水果树，接下来让刘涛看。故选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0416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2890" y="33022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3911183"/>
            <a:ext cx="11688445" cy="211010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0404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5645150" algn="l"/>
                <a:tab pos="825500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cherry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banana    	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grape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941763" algn="l"/>
                <a:tab pos="5645150" algn="l"/>
                <a:tab pos="825500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peach	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puppy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6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box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0105" y="54980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26854" y="55172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79074" y="55172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32555" y="55172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59502" y="55172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6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19742" y="54980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36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9556" y="908720"/>
            <a:ext cx="533400" cy="533400"/>
          </a:xfrm>
          <a:prstGeom prst="rect">
            <a:avLst/>
          </a:prstGeom>
        </p:spPr>
      </p:pic>
      <p:pic>
        <p:nvPicPr>
          <p:cNvPr id="4" name="e09.jpg" descr="id:21474936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1628800"/>
            <a:ext cx="504056" cy="504056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262558" y="3573016"/>
            <a:ext cx="11688445" cy="2783205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12123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grape, please.     	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cherry, please.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66725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box, please.       	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peach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662" y="5517232"/>
            <a:ext cx="745105" cy="7332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9382" y="5445224"/>
            <a:ext cx="756932" cy="8160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9022" y="5517232"/>
            <a:ext cx="745105" cy="7332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1750" y="5445224"/>
            <a:ext cx="756932" cy="81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请用你的火眼金睛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找出不同类的单词。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evening	B. morning	C. cherry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grape	B. banana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50590" y="23418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，为表示时间的名词；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，为表示水果的名词。故选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88136" y="43580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，为表示水果的名词；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，为感叹词。故选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8717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2890" y="37976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bag	B. peach	C. box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	B. I	C. you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933950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	B. grape	C. thank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0142" y="8539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133373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，为表示物品的名词；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，为表示水果的名词。故选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617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327795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你，你们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，为人称代词；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，为指示代词。故选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9890" y="47078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514014" y="522216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选项分别是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，为表示水果的名词。故选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1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3903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给单词排排队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组成完整的句子。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在车厢里填序号和标点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08720"/>
            <a:ext cx="7822584" cy="735183"/>
          </a:xfrm>
          <a:prstGeom prst="rect">
            <a:avLst/>
          </a:prstGeom>
        </p:spPr>
      </p:pic>
      <p:pic>
        <p:nvPicPr>
          <p:cNvPr id="4" name="ef56.jpg" descr="id:21474937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084063"/>
            <a:ext cx="10633241" cy="19442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98862" y="3876151"/>
            <a:ext cx="75520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    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ea typeface="Times New Roman" panose="02020603050405020304" pitchFamily="18" charset="0"/>
              </a:rPr>
              <a:t> </a:t>
            </a:r>
            <a:r>
              <a:rPr lang="en-US" altLang="zh-CN" smtClean="0">
                <a:ea typeface="Times New Roman" panose="02020603050405020304" pitchFamily="18" charset="0"/>
              </a:rPr>
              <a:t>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50282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grape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58.jpg" descr="id:21474937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132856"/>
            <a:ext cx="8513445" cy="15563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94806" y="2689756"/>
            <a:ext cx="6207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这是一颗葡萄吗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7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very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f59.jpg" descr="id:21474937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204864"/>
            <a:ext cx="9600565" cy="17551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82838" y="2852936"/>
            <a:ext cx="6925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根据所给词汇、标点以及句首字母大写规则可知，句意为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非常感谢你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。故正确排列为：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③①④②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10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Ⅱ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grape,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No. This is a peach.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cherry?		B. Yes, this is a puppy.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Ben. This is Candy.	C.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puppy?		D. Good morning, Candy.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banana boat.	E. 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0664" y="213285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E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27636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264" y="34117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56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1082</Words>
  <Application>Microsoft Office PowerPoint</Application>
  <PresentationFormat>自定义</PresentationFormat>
  <Paragraphs>87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